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9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>
        <p:scale>
          <a:sx n="100" d="100"/>
          <a:sy n="100" d="100"/>
        </p:scale>
        <p:origin x="8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1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36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62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41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92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76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41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40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6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8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91EED-C349-436E-9939-EA1DA11055B8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69B1D-E33A-4303-804A-6D863A82CB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55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7CD4D7C8-BCDC-370F-BCF1-20F09E86B5A6}"/>
              </a:ext>
            </a:extLst>
          </p:cNvPr>
          <p:cNvSpPr/>
          <p:nvPr/>
        </p:nvSpPr>
        <p:spPr>
          <a:xfrm>
            <a:off x="1" y="1"/>
            <a:ext cx="3225799" cy="5715000"/>
          </a:xfrm>
          <a:prstGeom prst="rect">
            <a:avLst/>
          </a:prstGeom>
          <a:solidFill>
            <a:srgbClr val="EF9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7A148B7-0B76-927E-148E-E8CD24DF1D91}"/>
              </a:ext>
            </a:extLst>
          </p:cNvPr>
          <p:cNvSpPr txBox="1"/>
          <p:nvPr/>
        </p:nvSpPr>
        <p:spPr>
          <a:xfrm>
            <a:off x="3225800" y="5351046"/>
            <a:ext cx="6563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600" b="1" dirty="0">
                <a:solidFill>
                  <a:srgbClr val="EF9268"/>
                </a:solidFill>
              </a:rPr>
              <a:t>V Congreso de Especialidades Dermatológicas 2022 - AsoColDerma</a:t>
            </a:r>
          </a:p>
        </p:txBody>
      </p:sp>
      <p:sp>
        <p:nvSpPr>
          <p:cNvPr id="24" name="Marcador de texto 5">
            <a:extLst>
              <a:ext uri="{FF2B5EF4-FFF2-40B4-BE49-F238E27FC236}">
                <a16:creationId xmlns:a16="http://schemas.microsoft.com/office/drawing/2014/main" id="{7958D82F-6864-9D83-CD40-2A56C29ED6BE}"/>
              </a:ext>
            </a:extLst>
          </p:cNvPr>
          <p:cNvSpPr txBox="1">
            <a:spLocks/>
          </p:cNvSpPr>
          <p:nvPr/>
        </p:nvSpPr>
        <p:spPr>
          <a:xfrm>
            <a:off x="3696356" y="3050930"/>
            <a:ext cx="5123794" cy="187466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S" dirty="0"/>
              <a:t>Autores: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1079B348-64E4-9CD3-9DC6-5BCBB05B622D}"/>
              </a:ext>
            </a:extLst>
          </p:cNvPr>
          <p:cNvGrpSpPr/>
          <p:nvPr/>
        </p:nvGrpSpPr>
        <p:grpSpPr>
          <a:xfrm>
            <a:off x="3880507" y="466970"/>
            <a:ext cx="4582510" cy="2207172"/>
            <a:chOff x="4172607" y="2764221"/>
            <a:chExt cx="4582510" cy="2207172"/>
          </a:xfrm>
        </p:grpSpPr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A84FB06C-93C1-2C25-D934-C0C2B7E67B88}"/>
                </a:ext>
              </a:extLst>
            </p:cNvPr>
            <p:cNvSpPr/>
            <p:nvPr/>
          </p:nvSpPr>
          <p:spPr>
            <a:xfrm>
              <a:off x="4172607" y="2764221"/>
              <a:ext cx="4582510" cy="2207172"/>
            </a:xfrm>
            <a:prstGeom prst="rect">
              <a:avLst/>
            </a:prstGeom>
            <a:noFill/>
            <a:ln>
              <a:solidFill>
                <a:srgbClr val="EF92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S"/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81824408-694B-5C12-0E8B-D2FD1A8F2003}"/>
                </a:ext>
              </a:extLst>
            </p:cNvPr>
            <p:cNvSpPr txBox="1"/>
            <p:nvPr/>
          </p:nvSpPr>
          <p:spPr>
            <a:xfrm>
              <a:off x="4861791" y="3683141"/>
              <a:ext cx="3300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S" dirty="0"/>
                <a:t>Logotipo y Nombre Universidad</a:t>
              </a:r>
            </a:p>
          </p:txBody>
        </p:sp>
      </p:grpSp>
      <p:pic>
        <p:nvPicPr>
          <p:cNvPr id="25" name="Imagen 24">
            <a:extLst>
              <a:ext uri="{FF2B5EF4-FFF2-40B4-BE49-F238E27FC236}">
                <a16:creationId xmlns:a16="http://schemas.microsoft.com/office/drawing/2014/main" id="{B1CB2846-CC5E-C992-1EC3-EC63B3BC47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15" y="3054813"/>
            <a:ext cx="2329181" cy="13335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5D3DD6A3-430A-FCB8-B3B2-42CA2D83EB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69" y="4678612"/>
            <a:ext cx="940432" cy="892511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20083E81-DCF4-6CA0-A08B-3D6831DC3D69}"/>
              </a:ext>
            </a:extLst>
          </p:cNvPr>
          <p:cNvSpPr txBox="1"/>
          <p:nvPr/>
        </p:nvSpPr>
        <p:spPr>
          <a:xfrm>
            <a:off x="263115" y="387350"/>
            <a:ext cx="278488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S" sz="4400" dirty="0">
                <a:latin typeface="+mj-lt"/>
              </a:rPr>
              <a:t>Título </a:t>
            </a:r>
            <a:r>
              <a:rPr lang="es-US" sz="4400" dirty="0" err="1">
                <a:latin typeface="+mj-lt"/>
              </a:rPr>
              <a:t>Minicaso</a:t>
            </a:r>
            <a:endParaRPr lang="es-US" sz="4400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907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A449897-5054-EA93-B1A2-241A0E9BAAD1}"/>
              </a:ext>
            </a:extLst>
          </p:cNvPr>
          <p:cNvSpPr/>
          <p:nvPr/>
        </p:nvSpPr>
        <p:spPr>
          <a:xfrm>
            <a:off x="1" y="1"/>
            <a:ext cx="787399" cy="5715000"/>
          </a:xfrm>
          <a:prstGeom prst="rect">
            <a:avLst/>
          </a:prstGeom>
          <a:solidFill>
            <a:srgbClr val="EF9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BCB20FE-FE13-FED7-1046-935886BDAB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43262"/>
            <a:ext cx="736075" cy="113368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39B7683-BFC4-2AFC-2E6D-60A3E09D0A6A}"/>
              </a:ext>
            </a:extLst>
          </p:cNvPr>
          <p:cNvSpPr txBox="1"/>
          <p:nvPr/>
        </p:nvSpPr>
        <p:spPr>
          <a:xfrm>
            <a:off x="2038350" y="5351046"/>
            <a:ext cx="656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b="1" dirty="0">
                <a:solidFill>
                  <a:srgbClr val="EF9268"/>
                </a:solidFill>
              </a:rPr>
              <a:t>V Congreso de Especialidades Dermatológicas 2022 - AsoColDerma</a:t>
            </a:r>
          </a:p>
        </p:txBody>
      </p:sp>
    </p:spTree>
    <p:extLst>
      <p:ext uri="{BB962C8B-B14F-4D97-AF65-F5344CB8AC3E}">
        <p14:creationId xmlns:p14="http://schemas.microsoft.com/office/powerpoint/2010/main" val="12757021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24</Words>
  <Application>Microsoft Office PowerPoint</Application>
  <PresentationFormat>Presentación en pantalla (16:10)</PresentationFormat>
  <Paragraphs>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Galindo</dc:creator>
  <cp:lastModifiedBy>Manuel Galindo</cp:lastModifiedBy>
  <cp:revision>1</cp:revision>
  <dcterms:created xsi:type="dcterms:W3CDTF">2022-06-22T02:26:01Z</dcterms:created>
  <dcterms:modified xsi:type="dcterms:W3CDTF">2022-06-22T02:57:09Z</dcterms:modified>
</cp:coreProperties>
</file>