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0" autoAdjust="0"/>
    <p:restoredTop sz="94660"/>
  </p:normalViewPr>
  <p:slideViewPr>
    <p:cSldViewPr snapToGrid="0">
      <p:cViewPr varScale="1">
        <p:scale>
          <a:sx n="75" d="100"/>
          <a:sy n="75" d="100"/>
        </p:scale>
        <p:origin x="6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C1D17E-F440-D596-5EE3-C6272732AD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B98ACF-9C67-04BB-0213-4B8306B987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E43F69-B36B-F46B-FC0A-894189612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974-15F5-4BBE-B408-A1C9E69E30CB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3D40950-4FC4-3E82-43FE-9657AD990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54EA691-7FBE-2FA2-1748-1746E39B5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F09F-481B-4614-94DA-61BAB732C7C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84946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0484CB-48B1-56F3-6FF5-C20F54B3F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052DAEB-1A7D-0380-6713-365289F7BC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FC878DD-4C28-5B4F-A415-D46BEDD98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974-15F5-4BBE-B408-A1C9E69E30CB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10BF59A-6CA4-5D63-4EC4-CECAAC520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2CDD771-9F58-3E19-D88F-4605F1059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F09F-481B-4614-94DA-61BAB732C7C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6742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B247718-9819-442D-47AD-A332067891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465BAFB-9C8D-41BE-37FA-5C3CB0EC16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1F4371F-41F8-A6AE-9D2C-93F89B3FF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974-15F5-4BBE-B408-A1C9E69E30CB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3A92A5F-4410-7545-162D-0BB477391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5F5ABA7-B84C-0496-3BB4-77014A28F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F09F-481B-4614-94DA-61BAB732C7C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19347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188015-1C94-612D-45B5-6CD34CCB4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A31FA89-8584-E05C-A30B-58C15DAE88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F19865-9DAE-1BAF-4C1F-1335A37D6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974-15F5-4BBE-B408-A1C9E69E30CB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E2342B6-9E69-6CE6-048F-716DBAD90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D41E5EA-C4E6-E5E3-F66D-5C5C65013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F09F-481B-4614-94DA-61BAB732C7C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56653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72DF97-28D8-858D-830A-691C5CD38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D50E687-8164-0F24-8BD5-06D855C84C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51625C5-3472-6667-E593-0BE2657CA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974-15F5-4BBE-B408-A1C9E69E30CB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A633007-B441-2569-1117-71B177996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03B3A20-E7B8-9609-726E-7E504DE27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F09F-481B-4614-94DA-61BAB732C7C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1395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55C9DE-0E39-D78E-2F77-01552DC0A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CACC98-4BE5-9A5E-9DB0-7D6B478696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349407E-C4A4-AD0D-7AB4-706608F16D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0328ABE-6B99-141E-C44E-E007071A5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974-15F5-4BBE-B408-A1C9E69E30CB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2452A44-B993-7C03-930E-9AE54808B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EFDB22E-E35D-FAA5-7D57-DC6BBC19D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F09F-481B-4614-94DA-61BAB732C7C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02756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567E2F-76D5-69E5-48F0-7181FB945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EC74293-61C0-6D13-1B76-8A39625665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FE2B53A-C048-B5E5-CAE9-E369D37FB2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5A28232-69C1-99DF-8650-BCCEB7BCB7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BB5C6AA-473D-D211-7BFE-94EDFFB62F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DF7B51D-E21C-C8C5-CB9E-5A976ABA7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974-15F5-4BBE-B408-A1C9E69E30CB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DA21393-C68B-F178-9EB1-AD04C4FAF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7B24470-5F19-E523-AD27-4ED3CC50F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F09F-481B-4614-94DA-61BAB732C7C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08017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A1EDEF-3E0D-1D15-F437-B22133A49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9FA43DA-0EB3-B184-A8DB-B189806C2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974-15F5-4BBE-B408-A1C9E69E30CB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676B177-33DB-9F03-6848-502412287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EFB6ADE-F275-8228-03BC-8EDD29DFD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F09F-481B-4614-94DA-61BAB732C7C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78901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ACA8A18-D40F-2E4B-0CAB-EB6837A0B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974-15F5-4BBE-B408-A1C9E69E30CB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151E715-E108-4008-A440-E5C7A5B3A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37EF331-AEB8-4272-EEFD-3CBD01980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F09F-481B-4614-94DA-61BAB732C7C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17486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985362-B07D-CFD2-8014-CE6869877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1B61582-D2E2-BAE7-0FFD-7B5D5617AB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9BA87C3-1BD9-4461-1B8E-10407D9634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CC0968A-D8CB-ED68-0EFE-0337C8DBE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974-15F5-4BBE-B408-A1C9E69E30CB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B3DB929-8E11-8708-F090-8F305A8F8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E2706D9-3976-53D5-9AEF-C1FE28C7D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F09F-481B-4614-94DA-61BAB732C7C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3605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930888-300A-8BC1-FB32-DFD6A3880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B5E8000-B162-7534-AAA5-755762EEDD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F2C7CA2-2F6A-B42E-72BE-D21D90A9C0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D0C85AA-5A83-9481-9453-D59F74966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974-15F5-4BBE-B408-A1C9E69E30CB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38F7B48-9B8C-49D4-1A19-F84A91906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1F9BA12-33C6-A7B8-C1F9-8862181D2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5F09F-481B-4614-94DA-61BAB732C7C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70102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F1F8611-4C38-3B26-8E40-94F26F145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DE92D0D-F4DC-CDB8-6C73-B78C69F7E5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30FA6D8-585E-D0F6-CCF9-60AB92AB49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B9974-15F5-4BBE-B408-A1C9E69E30CB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5454CAB-F037-30D1-309D-75449801C2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68168BA-BA6C-07A1-A43D-124D10C5FC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5F09F-481B-4614-94DA-61BAB732C7C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8019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23463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Manuel Galindo</dc:creator>
  <cp:lastModifiedBy>Manuel Galindo</cp:lastModifiedBy>
  <cp:revision>1</cp:revision>
  <dcterms:created xsi:type="dcterms:W3CDTF">2023-01-24T22:02:33Z</dcterms:created>
  <dcterms:modified xsi:type="dcterms:W3CDTF">2023-01-24T22:02:33Z</dcterms:modified>
</cp:coreProperties>
</file>