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0" autoAdjust="0"/>
    <p:restoredTop sz="94660"/>
  </p:normalViewPr>
  <p:slideViewPr>
    <p:cSldViewPr snapToGrid="0">
      <p:cViewPr varScale="1">
        <p:scale>
          <a:sx n="75" d="100"/>
          <a:sy n="75" d="100"/>
        </p:scale>
        <p:origin x="68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6C7ADE-F356-31BB-5117-F6E2227029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85907D5-BD35-CB41-B82B-434D6D359F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DF427BF-AF9C-8DC9-AF9D-07F74E313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FE3B5-BD79-479E-A9D0-7E7DD671FF7D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67E2E4F-7658-003D-01C2-B7323CE5B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2BB5A2A-3725-7608-6CD2-97087586A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CFD82-5A14-4694-A00E-82110D1039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4837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04EF59-CA3B-8ED0-1A81-BA92A5E38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7C91D80-0231-50D1-EF77-3E2761FEA4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ACDDFBA-C11A-9F93-7544-D26D770A6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FE3B5-BD79-479E-A9D0-7E7DD671FF7D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3AD34FF-E9DD-2C85-9A3E-73BF10CAF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4650A5E-80DE-CF11-7C59-29B76CA1F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CFD82-5A14-4694-A00E-82110D1039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35163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CB7DF28-E9CD-990E-8C5A-0466DA133E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AF9BBA6-F7FB-7607-4BC9-EAA0BA4020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66D96C7-3635-843B-93AE-C9AC0FFB1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FE3B5-BD79-479E-A9D0-7E7DD671FF7D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7AEBEEF-7A9F-7D29-1EFB-E2E4C1E88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76DE079-EDDB-FC1B-A620-9AE737813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CFD82-5A14-4694-A00E-82110D1039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1113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BBBEA2-563A-96C5-5765-22C9EBFE7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D4330D6-EDB4-4301-872F-70300E5C10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9888333-E2C1-F7AB-3485-18DF71D41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FE3B5-BD79-479E-A9D0-7E7DD671FF7D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F28939F-F922-A289-CB73-833D8EFC3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34FBC97-DF32-354E-BBAA-DF3A4D754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CFD82-5A14-4694-A00E-82110D1039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50874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3D71B3-DE57-7D83-73B3-4217728C4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8730C8A-4F2D-1467-3949-B28DD7EA9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033BDC0-AF6F-6697-26D8-AA3CDABF0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FE3B5-BD79-479E-A9D0-7E7DD671FF7D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14C2631-1030-877C-DF98-718AB93C2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8553D89-7EE6-9461-3343-E25509A44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CFD82-5A14-4694-A00E-82110D1039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94507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E7F93F-B241-3D82-AE55-E08446ED4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A712FB9-26A0-F3B8-CEC2-CB06553641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DE31592-3440-8BC7-BF55-0627030454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D1B2DDF-5497-6219-38B1-977765128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FE3B5-BD79-479E-A9D0-7E7DD671FF7D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C1CB4FA-BBCA-4772-8B71-03F4A742E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8DB3A7C-50C3-1B83-EDF5-7A2888ECD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CFD82-5A14-4694-A00E-82110D1039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49407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3950BD-5ECF-B237-8512-3FD4F355B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2D0BC7F-5C57-AB13-98F7-CDCD7CA5D1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280C3A4-45F8-E544-F2A8-B8D1084BA9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C718FE7-8470-353A-34E0-02AB2F1B21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350DF87-C010-6318-8B52-755A71314E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1D93C0CC-B323-EC36-5D72-40CB70359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FE3B5-BD79-479E-A9D0-7E7DD671FF7D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58B6253-85FF-F752-5597-8DBD13479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F4B6869-D0AB-0B63-BF58-B0179FB57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CFD82-5A14-4694-A00E-82110D1039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11464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6B69BC-2FC5-019B-62A1-F3354E8F2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C073726-E9EA-AE1F-FD52-ADCC727CE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FE3B5-BD79-479E-A9D0-7E7DD671FF7D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432300A-60B3-A0AE-5216-662ADDC7C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3ADE62E-69AF-B48D-537A-B8F7A44E5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CFD82-5A14-4694-A00E-82110D1039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42430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2D218CA-1CC3-ECAF-3205-4E6B02815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FE3B5-BD79-479E-A9D0-7E7DD671FF7D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FC7C44F-35E7-031B-2308-6B83CB7DA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C261322-B752-0004-BDCB-D415F0E32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CFD82-5A14-4694-A00E-82110D1039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0428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BAB80C-10D4-D83A-F597-1B4F488C4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2973A4A-733A-9AFA-BF64-0E622BA89F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B4D3CDB-B364-37B4-1FF7-2FA961102F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CD50618-2DAD-CB25-51B8-BC7A96BAA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FE3B5-BD79-479E-A9D0-7E7DD671FF7D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5AA485A-7E4E-671D-7909-B2F6556B9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6B58AD1-F6AC-BC79-7272-3A2B48385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CFD82-5A14-4694-A00E-82110D1039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3956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C1BF1C-4AA3-BA6A-D496-4C98CAE53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60B0BD0-6098-851F-D106-232B4EDD6D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3E0B0EA-1ACB-6C10-D2F5-0C80452500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4A4E853-B1B4-F5B2-5CFF-77A0E63F8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FE3B5-BD79-479E-A9D0-7E7DD671FF7D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81AA2A4-7308-0CFE-DC15-CF51089BE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D74A3ED-C77E-05AF-E032-153682612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CFD82-5A14-4694-A00E-82110D1039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76283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E98C576-0150-D1E5-54E5-BC0FDEC12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580CB9-ECD8-456F-DED7-C406F0BC8A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29C6A38-75A9-ABE9-3150-12295A0EA6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FE3B5-BD79-479E-A9D0-7E7DD671FF7D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743EB0D-B7DD-1711-4CBF-52F4F30237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CA75437-0BDD-A768-DE4B-53749DC7D7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CFD82-5A14-4694-A00E-82110D1039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59235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54688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Manuel Galindo</dc:creator>
  <cp:lastModifiedBy>Manuel Galindo</cp:lastModifiedBy>
  <cp:revision>1</cp:revision>
  <dcterms:created xsi:type="dcterms:W3CDTF">2023-01-24T22:26:03Z</dcterms:created>
  <dcterms:modified xsi:type="dcterms:W3CDTF">2023-01-24T22:26:03Z</dcterms:modified>
</cp:coreProperties>
</file>