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>
        <p:scale>
          <a:sx n="70" d="100"/>
          <a:sy n="70" d="100"/>
        </p:scale>
        <p:origin x="992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428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682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771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703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242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703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3901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360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608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843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758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46CF-B0D7-4312-8A4F-B66B4E42464B}" type="datetimeFigureOut">
              <a:rPr lang="es-CO" smtClean="0"/>
              <a:t>24/01/2023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6DCB3-27C1-4C03-9AAA-901F1F5A5B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902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818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Asocolderma</dc:creator>
  <cp:lastModifiedBy>Manuel Galindo</cp:lastModifiedBy>
  <cp:revision>1</cp:revision>
  <dcterms:created xsi:type="dcterms:W3CDTF">2023-01-24T21:43:00Z</dcterms:created>
  <dcterms:modified xsi:type="dcterms:W3CDTF">2023-01-24T21:59:55Z</dcterms:modified>
</cp:coreProperties>
</file>