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10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452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540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6566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373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28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418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153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491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91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9000"/>
            <a:lum/>
          </a:blip>
          <a:srcRect/>
          <a:stretch>
            <a:fillRect l="1000" t="1000" r="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95C6F-9399-4D64-93D6-BC3468AC4DA7}" type="datetimeFigureOut">
              <a:rPr lang="es-ES" smtClean="0"/>
              <a:t>26/04/2018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DAC4A-24E6-4199-AAD6-40E5E210AA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354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7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Comunicaciones</cp:lastModifiedBy>
  <cp:revision>5</cp:revision>
  <dcterms:created xsi:type="dcterms:W3CDTF">2018-04-26T15:32:49Z</dcterms:created>
  <dcterms:modified xsi:type="dcterms:W3CDTF">2018-04-26T17:12:09Z</dcterms:modified>
</cp:coreProperties>
</file>