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620038" cy="36660138"/>
  <p:notesSz cx="6858000" cy="9144000"/>
  <p:defaultTextStyle>
    <a:defPPr>
      <a:defRPr lang="es-ES"/>
    </a:defPPr>
    <a:lvl1pPr marL="0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1pPr>
    <a:lvl2pPr marL="1636547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2pPr>
    <a:lvl3pPr marL="3273095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3pPr>
    <a:lvl4pPr marL="4909642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4pPr>
    <a:lvl5pPr marL="6546190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5pPr>
    <a:lvl6pPr marL="8182737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6pPr>
    <a:lvl7pPr marL="9819284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7pPr>
    <a:lvl8pPr marL="11455832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8pPr>
    <a:lvl9pPr marL="13092379" algn="l" defTabSz="3273095" rtl="0" eaLnBrk="1" latinLnBrk="0" hangingPunct="1">
      <a:defRPr sz="6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3558" y="-192"/>
      </p:cViewPr>
      <p:guideLst>
        <p:guide orient="horz" pos="11547"/>
        <p:guide pos="6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6503" y="11388407"/>
            <a:ext cx="17527032" cy="785816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093006" y="20774078"/>
            <a:ext cx="14434027" cy="93687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36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73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09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46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82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19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455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092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0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5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4949527" y="1468108"/>
            <a:ext cx="4639509" cy="3127992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31002" y="1468108"/>
            <a:ext cx="13574858" cy="3127992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540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656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8841" y="23557536"/>
            <a:ext cx="17527032" cy="7281111"/>
          </a:xfrm>
        </p:spPr>
        <p:txBody>
          <a:bodyPr anchor="t"/>
          <a:lstStyle>
            <a:lvl1pPr algn="l">
              <a:defRPr sz="14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28841" y="15538133"/>
            <a:ext cx="17527032" cy="8019403"/>
          </a:xfrm>
        </p:spPr>
        <p:txBody>
          <a:bodyPr anchor="b"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63654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3273095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3pPr>
            <a:lvl4pPr marL="49096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4619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18273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19284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45583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09237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73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31002" y="8554035"/>
            <a:ext cx="9107183" cy="24193997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81853" y="8554035"/>
            <a:ext cx="9107183" cy="24193997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28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31002" y="8206103"/>
            <a:ext cx="9110764" cy="3419913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36547" indent="0">
              <a:buNone/>
              <a:defRPr sz="7200" b="1"/>
            </a:lvl2pPr>
            <a:lvl3pPr marL="3273095" indent="0">
              <a:buNone/>
              <a:defRPr sz="6400" b="1"/>
            </a:lvl3pPr>
            <a:lvl4pPr marL="4909642" indent="0">
              <a:buNone/>
              <a:defRPr sz="5700" b="1"/>
            </a:lvl4pPr>
            <a:lvl5pPr marL="6546190" indent="0">
              <a:buNone/>
              <a:defRPr sz="5700" b="1"/>
            </a:lvl5pPr>
            <a:lvl6pPr marL="8182737" indent="0">
              <a:buNone/>
              <a:defRPr sz="5700" b="1"/>
            </a:lvl6pPr>
            <a:lvl7pPr marL="9819284" indent="0">
              <a:buNone/>
              <a:defRPr sz="5700" b="1"/>
            </a:lvl7pPr>
            <a:lvl8pPr marL="11455832" indent="0">
              <a:buNone/>
              <a:defRPr sz="5700" b="1"/>
            </a:lvl8pPr>
            <a:lvl9pPr marL="13092379" indent="0">
              <a:buNone/>
              <a:defRPr sz="5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31002" y="11626016"/>
            <a:ext cx="9110764" cy="21122013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4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474694" y="8206103"/>
            <a:ext cx="9114343" cy="3419913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36547" indent="0">
              <a:buNone/>
              <a:defRPr sz="7200" b="1"/>
            </a:lvl2pPr>
            <a:lvl3pPr marL="3273095" indent="0">
              <a:buNone/>
              <a:defRPr sz="6400" b="1"/>
            </a:lvl3pPr>
            <a:lvl4pPr marL="4909642" indent="0">
              <a:buNone/>
              <a:defRPr sz="5700" b="1"/>
            </a:lvl4pPr>
            <a:lvl5pPr marL="6546190" indent="0">
              <a:buNone/>
              <a:defRPr sz="5700" b="1"/>
            </a:lvl5pPr>
            <a:lvl6pPr marL="8182737" indent="0">
              <a:buNone/>
              <a:defRPr sz="5700" b="1"/>
            </a:lvl6pPr>
            <a:lvl7pPr marL="9819284" indent="0">
              <a:buNone/>
              <a:defRPr sz="5700" b="1"/>
            </a:lvl7pPr>
            <a:lvl8pPr marL="11455832" indent="0">
              <a:buNone/>
              <a:defRPr sz="5700" b="1"/>
            </a:lvl8pPr>
            <a:lvl9pPr marL="13092379" indent="0">
              <a:buNone/>
              <a:defRPr sz="5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474694" y="11626016"/>
            <a:ext cx="9114343" cy="21122013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4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18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15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1003" y="1459616"/>
            <a:ext cx="6783850" cy="6211857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61862" y="1459619"/>
            <a:ext cx="11527174" cy="3128841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31003" y="7671476"/>
            <a:ext cx="6783850" cy="25076555"/>
          </a:xfrm>
        </p:spPr>
        <p:txBody>
          <a:bodyPr/>
          <a:lstStyle>
            <a:lvl1pPr marL="0" indent="0">
              <a:buNone/>
              <a:defRPr sz="5000"/>
            </a:lvl1pPr>
            <a:lvl2pPr marL="1636547" indent="0">
              <a:buNone/>
              <a:defRPr sz="4300"/>
            </a:lvl2pPr>
            <a:lvl3pPr marL="3273095" indent="0">
              <a:buNone/>
              <a:defRPr sz="3600"/>
            </a:lvl3pPr>
            <a:lvl4pPr marL="4909642" indent="0">
              <a:buNone/>
              <a:defRPr sz="3200"/>
            </a:lvl4pPr>
            <a:lvl5pPr marL="6546190" indent="0">
              <a:buNone/>
              <a:defRPr sz="3200"/>
            </a:lvl5pPr>
            <a:lvl6pPr marL="8182737" indent="0">
              <a:buNone/>
              <a:defRPr sz="3200"/>
            </a:lvl6pPr>
            <a:lvl7pPr marL="9819284" indent="0">
              <a:buNone/>
              <a:defRPr sz="3200"/>
            </a:lvl7pPr>
            <a:lvl8pPr marL="11455832" indent="0">
              <a:buNone/>
              <a:defRPr sz="3200"/>
            </a:lvl8pPr>
            <a:lvl9pPr marL="13092379" indent="0">
              <a:buNone/>
              <a:defRPr sz="3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491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41672" y="25662096"/>
            <a:ext cx="12372023" cy="3029556"/>
          </a:xfrm>
        </p:spPr>
        <p:txBody>
          <a:bodyPr anchor="b"/>
          <a:lstStyle>
            <a:lvl1pPr algn="l">
              <a:defRPr sz="7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41672" y="3275651"/>
            <a:ext cx="12372023" cy="21996083"/>
          </a:xfrm>
        </p:spPr>
        <p:txBody>
          <a:bodyPr/>
          <a:lstStyle>
            <a:lvl1pPr marL="0" indent="0">
              <a:buNone/>
              <a:defRPr sz="11500"/>
            </a:lvl1pPr>
            <a:lvl2pPr marL="1636547" indent="0">
              <a:buNone/>
              <a:defRPr sz="10000"/>
            </a:lvl2pPr>
            <a:lvl3pPr marL="3273095" indent="0">
              <a:buNone/>
              <a:defRPr sz="8600"/>
            </a:lvl3pPr>
            <a:lvl4pPr marL="4909642" indent="0">
              <a:buNone/>
              <a:defRPr sz="7200"/>
            </a:lvl4pPr>
            <a:lvl5pPr marL="6546190" indent="0">
              <a:buNone/>
              <a:defRPr sz="7200"/>
            </a:lvl5pPr>
            <a:lvl6pPr marL="8182737" indent="0">
              <a:buNone/>
              <a:defRPr sz="7200"/>
            </a:lvl6pPr>
            <a:lvl7pPr marL="9819284" indent="0">
              <a:buNone/>
              <a:defRPr sz="7200"/>
            </a:lvl7pPr>
            <a:lvl8pPr marL="11455832" indent="0">
              <a:buNone/>
              <a:defRPr sz="7200"/>
            </a:lvl8pPr>
            <a:lvl9pPr marL="13092379" indent="0">
              <a:buNone/>
              <a:defRPr sz="72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41672" y="28691652"/>
            <a:ext cx="12372023" cy="4302472"/>
          </a:xfrm>
        </p:spPr>
        <p:txBody>
          <a:bodyPr/>
          <a:lstStyle>
            <a:lvl1pPr marL="0" indent="0">
              <a:buNone/>
              <a:defRPr sz="5000"/>
            </a:lvl1pPr>
            <a:lvl2pPr marL="1636547" indent="0">
              <a:buNone/>
              <a:defRPr sz="4300"/>
            </a:lvl2pPr>
            <a:lvl3pPr marL="3273095" indent="0">
              <a:buNone/>
              <a:defRPr sz="3600"/>
            </a:lvl3pPr>
            <a:lvl4pPr marL="4909642" indent="0">
              <a:buNone/>
              <a:defRPr sz="3200"/>
            </a:lvl4pPr>
            <a:lvl5pPr marL="6546190" indent="0">
              <a:buNone/>
              <a:defRPr sz="3200"/>
            </a:lvl5pPr>
            <a:lvl6pPr marL="8182737" indent="0">
              <a:buNone/>
              <a:defRPr sz="3200"/>
            </a:lvl6pPr>
            <a:lvl7pPr marL="9819284" indent="0">
              <a:buNone/>
              <a:defRPr sz="3200"/>
            </a:lvl7pPr>
            <a:lvl8pPr marL="11455832" indent="0">
              <a:buNone/>
              <a:defRPr sz="3200"/>
            </a:lvl8pPr>
            <a:lvl9pPr marL="13092379" indent="0">
              <a:buNone/>
              <a:defRPr sz="3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91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2000" t="1000" r="2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31002" y="1468105"/>
            <a:ext cx="18558034" cy="6110023"/>
          </a:xfrm>
          <a:prstGeom prst="rect">
            <a:avLst/>
          </a:prstGeom>
        </p:spPr>
        <p:txBody>
          <a:bodyPr vert="horz" lIns="327309" tIns="163655" rIns="327309" bIns="163655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31002" y="8554035"/>
            <a:ext cx="18558034" cy="24193997"/>
          </a:xfrm>
          <a:prstGeom prst="rect">
            <a:avLst/>
          </a:prstGeom>
        </p:spPr>
        <p:txBody>
          <a:bodyPr vert="horz" lIns="327309" tIns="163655" rIns="327309" bIns="16365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31002" y="33978519"/>
            <a:ext cx="4811342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95C6F-9399-4D64-93D6-BC3468AC4DA7}" type="datetimeFigureOut">
              <a:rPr lang="es-ES" smtClean="0"/>
              <a:t>15/05/2018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045180" y="33978519"/>
            <a:ext cx="6529679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777694" y="33978519"/>
            <a:ext cx="4811342" cy="1951813"/>
          </a:xfrm>
          <a:prstGeom prst="rect">
            <a:avLst/>
          </a:prstGeom>
        </p:spPr>
        <p:txBody>
          <a:bodyPr vert="horz" lIns="327309" tIns="163655" rIns="327309" bIns="163655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54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73095" rtl="0" eaLnBrk="1" latinLnBrk="0" hangingPunct="1">
        <a:spcBef>
          <a:spcPct val="0"/>
        </a:spcBef>
        <a:buNone/>
        <a:defRPr sz="1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411" indent="-1227411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59390" indent="-1022842" algn="l" defTabSz="3273095" rtl="0" eaLnBrk="1" latinLnBrk="0" hangingPunct="1">
        <a:spcBef>
          <a:spcPct val="20000"/>
        </a:spcBef>
        <a:buFont typeface="Arial" panose="020B0604020202020204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091369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27916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64463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»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001011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37558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274106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3910653" indent="-818274" algn="l" defTabSz="3273095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36547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273095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4909642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546190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182737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819284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455832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3092379" algn="l" defTabSz="3273095" rtl="0" eaLnBrk="1" latinLnBrk="0" hangingPunct="1"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7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0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plantilla 1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Comunicaciones</cp:lastModifiedBy>
  <cp:revision>1</cp:revision>
  <dcterms:created xsi:type="dcterms:W3CDTF">2018-05-15T15:28:15Z</dcterms:created>
  <dcterms:modified xsi:type="dcterms:W3CDTF">2018-05-15T15:28:37Z</dcterms:modified>
</cp:coreProperties>
</file>