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108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6452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5403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6566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3735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8282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4182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9153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234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4917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5913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3544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570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Comunicaciones</dc:creator>
  <cp:lastModifiedBy>Comunicaciones</cp:lastModifiedBy>
  <cp:revision>6</cp:revision>
  <dcterms:created xsi:type="dcterms:W3CDTF">2018-04-26T15:32:49Z</dcterms:created>
  <dcterms:modified xsi:type="dcterms:W3CDTF">2018-04-26T17:12:37Z</dcterms:modified>
</cp:coreProperties>
</file>