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6" r:id="rId3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9268"/>
    <a:srgbClr val="2E49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8" autoAdjust="0"/>
    <p:restoredTop sz="94660"/>
  </p:normalViewPr>
  <p:slideViewPr>
    <p:cSldViewPr snapToGrid="0">
      <p:cViewPr varScale="1">
        <p:scale>
          <a:sx n="121" d="100"/>
          <a:sy n="121" d="100"/>
        </p:scale>
        <p:origin x="192" y="4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935302"/>
            <a:ext cx="6858000" cy="19896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001698"/>
            <a:ext cx="6858000" cy="137980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MX"/>
              <a:t>Haz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99F88-0151-46F0-BF56-4CC152C98B25}" type="datetimeFigureOut">
              <a:rPr lang="es-CO" smtClean="0"/>
              <a:t>21/06/22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53537-C542-46DA-9077-2D55C5BE853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55143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99F88-0151-46F0-BF56-4CC152C98B25}" type="datetimeFigureOut">
              <a:rPr lang="es-CO" smtClean="0"/>
              <a:t>21/06/22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53537-C542-46DA-9077-2D55C5BE853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316530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04271"/>
            <a:ext cx="1971675" cy="4843198"/>
          </a:xfr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04271"/>
            <a:ext cx="5800725" cy="4843198"/>
          </a:xfr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99F88-0151-46F0-BF56-4CC152C98B25}" type="datetimeFigureOut">
              <a:rPr lang="es-CO" smtClean="0"/>
              <a:t>21/06/22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53537-C542-46DA-9077-2D55C5BE853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13310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99F88-0151-46F0-BF56-4CC152C98B25}" type="datetimeFigureOut">
              <a:rPr lang="es-CO" smtClean="0"/>
              <a:t>21/06/22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53537-C542-46DA-9077-2D55C5BE853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723555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424782"/>
            <a:ext cx="7886700" cy="2377281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824553"/>
            <a:ext cx="7886700" cy="1250156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99F88-0151-46F0-BF56-4CC152C98B25}" type="datetimeFigureOut">
              <a:rPr lang="es-CO" smtClean="0"/>
              <a:t>21/06/22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53537-C542-46DA-9077-2D55C5BE853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02772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521354"/>
            <a:ext cx="3886200" cy="3626115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521354"/>
            <a:ext cx="3886200" cy="3626115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99F88-0151-46F0-BF56-4CC152C98B25}" type="datetimeFigureOut">
              <a:rPr lang="es-CO" smtClean="0"/>
              <a:t>21/06/22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53537-C542-46DA-9077-2D55C5BE853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909880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04271"/>
            <a:ext cx="7886700" cy="1104636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400969"/>
            <a:ext cx="3868340" cy="6865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087563"/>
            <a:ext cx="3868340" cy="3070490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400969"/>
            <a:ext cx="3887391" cy="6865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087563"/>
            <a:ext cx="3887391" cy="3070490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99F88-0151-46F0-BF56-4CC152C98B25}" type="datetimeFigureOut">
              <a:rPr lang="es-CO" smtClean="0"/>
              <a:t>21/06/22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53537-C542-46DA-9077-2D55C5BE853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780356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99F88-0151-46F0-BF56-4CC152C98B25}" type="datetimeFigureOut">
              <a:rPr lang="es-CO" smtClean="0"/>
              <a:t>21/06/22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53537-C542-46DA-9077-2D55C5BE853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469714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99F88-0151-46F0-BF56-4CC152C98B25}" type="datetimeFigureOut">
              <a:rPr lang="es-CO" smtClean="0"/>
              <a:t>21/06/22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53537-C542-46DA-9077-2D55C5BE853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672059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822855"/>
            <a:ext cx="4629150" cy="406135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2949178" cy="317632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99F88-0151-46F0-BF56-4CC152C98B25}" type="datetimeFigureOut">
              <a:rPr lang="es-CO" smtClean="0"/>
              <a:t>21/06/22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53537-C542-46DA-9077-2D55C5BE853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39713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822855"/>
            <a:ext cx="4629150" cy="4061354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MX"/>
              <a:t>Haz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2949178" cy="317632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99F88-0151-46F0-BF56-4CC152C98B25}" type="datetimeFigureOut">
              <a:rPr lang="es-CO" smtClean="0"/>
              <a:t>21/06/22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53537-C542-46DA-9077-2D55C5BE853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86883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04271"/>
            <a:ext cx="7886700" cy="1104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521354"/>
            <a:ext cx="7886700" cy="3626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199F88-0151-46F0-BF56-4CC152C98B25}" type="datetimeFigureOut">
              <a:rPr lang="es-CO" smtClean="0"/>
              <a:t>21/06/22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53537-C542-46DA-9077-2D55C5BE853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22677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9155D90C-4A62-C720-FFFD-76C2F15565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US" dirty="0"/>
              <a:t>Título Minicaso</a:t>
            </a:r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E18AE269-AC8D-83FC-54D3-294E87B2A9F2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s-US" dirty="0"/>
              <a:t>Autores:</a:t>
            </a: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3FB0C1D3-3B98-DD9A-238A-C20C8E53FE9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24901" y="698144"/>
            <a:ext cx="2900853" cy="1660793"/>
          </a:xfrm>
          <a:prstGeom prst="rect">
            <a:avLst/>
          </a:prstGeom>
        </p:spPr>
      </p:pic>
      <p:sp>
        <p:nvSpPr>
          <p:cNvPr id="12" name="Rectángulo 11">
            <a:extLst>
              <a:ext uri="{FF2B5EF4-FFF2-40B4-BE49-F238E27FC236}">
                <a16:creationId xmlns:a16="http://schemas.microsoft.com/office/drawing/2014/main" id="{9C691331-273D-0FB0-06E0-AE3746B28C21}"/>
              </a:ext>
            </a:extLst>
          </p:cNvPr>
          <p:cNvSpPr/>
          <p:nvPr/>
        </p:nvSpPr>
        <p:spPr>
          <a:xfrm>
            <a:off x="1" y="5301673"/>
            <a:ext cx="9143999" cy="413327"/>
          </a:xfrm>
          <a:prstGeom prst="rect">
            <a:avLst/>
          </a:prstGeom>
          <a:solidFill>
            <a:srgbClr val="EF92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S" dirty="0"/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F4C7FEDD-72E6-DC91-097B-B74636FCE4EB}"/>
              </a:ext>
            </a:extLst>
          </p:cNvPr>
          <p:cNvSpPr/>
          <p:nvPr/>
        </p:nvSpPr>
        <p:spPr>
          <a:xfrm>
            <a:off x="4172607" y="2764221"/>
            <a:ext cx="4582510" cy="2207172"/>
          </a:xfrm>
          <a:prstGeom prst="rect">
            <a:avLst/>
          </a:prstGeom>
          <a:noFill/>
          <a:ln>
            <a:solidFill>
              <a:srgbClr val="EF92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S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5AE30584-EB6F-7A03-6186-BE3174332BAC}"/>
              </a:ext>
            </a:extLst>
          </p:cNvPr>
          <p:cNvSpPr txBox="1"/>
          <p:nvPr/>
        </p:nvSpPr>
        <p:spPr>
          <a:xfrm>
            <a:off x="4873954" y="3683141"/>
            <a:ext cx="3300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US" dirty="0"/>
              <a:t>Logotipo y Nombre Universidad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D491AD1D-7E57-8F8A-217D-43D1F8B38AB9}"/>
              </a:ext>
            </a:extLst>
          </p:cNvPr>
          <p:cNvSpPr txBox="1"/>
          <p:nvPr/>
        </p:nvSpPr>
        <p:spPr>
          <a:xfrm>
            <a:off x="1560946" y="5273965"/>
            <a:ext cx="66778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S" sz="2400" b="1" dirty="0">
                <a:solidFill>
                  <a:schemeClr val="bg1">
                    <a:lumMod val="85000"/>
                  </a:schemeClr>
                </a:solidFill>
              </a:rPr>
              <a:t>V</a:t>
            </a:r>
            <a:r>
              <a:rPr lang="es-US" b="1" dirty="0">
                <a:solidFill>
                  <a:schemeClr val="bg1">
                    <a:lumMod val="85000"/>
                  </a:schemeClr>
                </a:solidFill>
              </a:rPr>
              <a:t> Congreso de Especialidades Dermatológicas 2022 - AsoColDerma</a:t>
            </a:r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670D9B07-C5F2-EDA5-0BF8-04E2D499143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24654" y="882052"/>
            <a:ext cx="1499096" cy="1422709"/>
          </a:xfrm>
          <a:prstGeom prst="rect">
            <a:avLst/>
          </a:prstGeom>
        </p:spPr>
      </p:pic>
      <p:sp>
        <p:nvSpPr>
          <p:cNvPr id="22" name="Rectángulo 21">
            <a:extLst>
              <a:ext uri="{FF2B5EF4-FFF2-40B4-BE49-F238E27FC236}">
                <a16:creationId xmlns:a16="http://schemas.microsoft.com/office/drawing/2014/main" id="{95C1C368-B70C-D7AE-7AED-7B2DE723346B}"/>
              </a:ext>
            </a:extLst>
          </p:cNvPr>
          <p:cNvSpPr/>
          <p:nvPr/>
        </p:nvSpPr>
        <p:spPr>
          <a:xfrm flipH="1">
            <a:off x="7140202" y="956441"/>
            <a:ext cx="45719" cy="1402496"/>
          </a:xfrm>
          <a:prstGeom prst="rect">
            <a:avLst/>
          </a:prstGeom>
          <a:solidFill>
            <a:srgbClr val="EF92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S"/>
          </a:p>
        </p:txBody>
      </p:sp>
      <p:pic>
        <p:nvPicPr>
          <p:cNvPr id="23" name="Imagen 22">
            <a:extLst>
              <a:ext uri="{FF2B5EF4-FFF2-40B4-BE49-F238E27FC236}">
                <a16:creationId xmlns:a16="http://schemas.microsoft.com/office/drawing/2014/main" id="{EBD132B4-A372-EB3B-DCE8-37C06B7802A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alphaModFix amt="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342" y="4695612"/>
            <a:ext cx="968881" cy="1492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98579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A0E2798-7938-34E0-B992-D144FC82708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35E695D-2E64-3127-FE2C-2922469A7C9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1DD8A88B-D889-A9DA-B2DA-2939DD90A08E}"/>
              </a:ext>
            </a:extLst>
          </p:cNvPr>
          <p:cNvSpPr/>
          <p:nvPr/>
        </p:nvSpPr>
        <p:spPr>
          <a:xfrm>
            <a:off x="1" y="5301673"/>
            <a:ext cx="9143999" cy="413327"/>
          </a:xfrm>
          <a:prstGeom prst="rect">
            <a:avLst/>
          </a:prstGeom>
          <a:solidFill>
            <a:srgbClr val="EF92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S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34FEDFA8-64D0-BE6B-01DA-E35162B5288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alphaModFix amt="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342" y="4695612"/>
            <a:ext cx="968881" cy="149225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93F68379-725D-0739-9239-1B929342ED35}"/>
              </a:ext>
            </a:extLst>
          </p:cNvPr>
          <p:cNvSpPr txBox="1"/>
          <p:nvPr/>
        </p:nvSpPr>
        <p:spPr>
          <a:xfrm>
            <a:off x="1560946" y="5273965"/>
            <a:ext cx="66778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S" sz="2400" b="1" dirty="0">
                <a:solidFill>
                  <a:schemeClr val="bg1">
                    <a:lumMod val="85000"/>
                  </a:schemeClr>
                </a:solidFill>
              </a:rPr>
              <a:t>V</a:t>
            </a:r>
            <a:r>
              <a:rPr lang="es-US" b="1" dirty="0">
                <a:solidFill>
                  <a:schemeClr val="bg1">
                    <a:lumMod val="85000"/>
                  </a:schemeClr>
                </a:solidFill>
              </a:rPr>
              <a:t> Congreso de Especialidades Dermatológicas 2022 - AsoColDerma</a:t>
            </a:r>
          </a:p>
        </p:txBody>
      </p:sp>
    </p:spTree>
    <p:extLst>
      <p:ext uri="{BB962C8B-B14F-4D97-AF65-F5344CB8AC3E}">
        <p14:creationId xmlns:p14="http://schemas.microsoft.com/office/powerpoint/2010/main" val="19720621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83</TotalTime>
  <Words>24</Words>
  <Application>Microsoft Macintosh PowerPoint</Application>
  <PresentationFormat>Presentación en pantalla (16:10)</PresentationFormat>
  <Paragraphs>5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Tema de Office</vt:lpstr>
      <vt:lpstr>Título Minicaso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Manuel Galindo</dc:creator>
  <cp:lastModifiedBy>Juan Camilo Gómez</cp:lastModifiedBy>
  <cp:revision>8</cp:revision>
  <dcterms:created xsi:type="dcterms:W3CDTF">2022-06-15T21:24:05Z</dcterms:created>
  <dcterms:modified xsi:type="dcterms:W3CDTF">2022-06-21T17:07:32Z</dcterms:modified>
</cp:coreProperties>
</file>