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5715000" type="screen16x10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73" d="100"/>
          <a:sy n="173" d="100"/>
        </p:scale>
        <p:origin x="-1480" y="-88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757E-23C0-3D4F-B857-4C73BA166DE9}" type="datetimeFigureOut">
              <a:rPr lang="es-ES" smtClean="0"/>
              <a:t>13/07/20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5F46B-E4BF-854D-AAFF-DA1BF75301E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4062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757E-23C0-3D4F-B857-4C73BA166DE9}" type="datetimeFigureOut">
              <a:rPr lang="es-ES" smtClean="0"/>
              <a:t>13/07/20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5F46B-E4BF-854D-AAFF-DA1BF75301E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0746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757E-23C0-3D4F-B857-4C73BA166DE9}" type="datetimeFigureOut">
              <a:rPr lang="es-ES" smtClean="0"/>
              <a:t>13/07/20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5F46B-E4BF-854D-AAFF-DA1BF75301E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92068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757E-23C0-3D4F-B857-4C73BA166DE9}" type="datetimeFigureOut">
              <a:rPr lang="es-ES" smtClean="0"/>
              <a:t>13/07/20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5F46B-E4BF-854D-AAFF-DA1BF75301E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99441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757E-23C0-3D4F-B857-4C73BA166DE9}" type="datetimeFigureOut">
              <a:rPr lang="es-ES" smtClean="0"/>
              <a:t>13/07/20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5F46B-E4BF-854D-AAFF-DA1BF75301E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0456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757E-23C0-3D4F-B857-4C73BA166DE9}" type="datetimeFigureOut">
              <a:rPr lang="es-ES" smtClean="0"/>
              <a:t>13/07/20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5F46B-E4BF-854D-AAFF-DA1BF75301E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20059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757E-23C0-3D4F-B857-4C73BA166DE9}" type="datetimeFigureOut">
              <a:rPr lang="es-ES" smtClean="0"/>
              <a:t>13/07/20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5F46B-E4BF-854D-AAFF-DA1BF75301E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13226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757E-23C0-3D4F-B857-4C73BA166DE9}" type="datetimeFigureOut">
              <a:rPr lang="es-ES" smtClean="0"/>
              <a:t>13/07/20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5F46B-E4BF-854D-AAFF-DA1BF75301E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362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757E-23C0-3D4F-B857-4C73BA166DE9}" type="datetimeFigureOut">
              <a:rPr lang="es-ES" smtClean="0"/>
              <a:t>13/07/20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5F46B-E4BF-854D-AAFF-DA1BF75301E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31862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757E-23C0-3D4F-B857-4C73BA166DE9}" type="datetimeFigureOut">
              <a:rPr lang="es-ES" smtClean="0"/>
              <a:t>13/07/20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5F46B-E4BF-854D-AAFF-DA1BF75301E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9141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757E-23C0-3D4F-B857-4C73BA166DE9}" type="datetimeFigureOut">
              <a:rPr lang="es-ES" smtClean="0"/>
              <a:t>13/07/20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5F46B-E4BF-854D-AAFF-DA1BF75301E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5537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1757E-23C0-3D4F-B857-4C73BA166DE9}" type="datetimeFigureOut">
              <a:rPr lang="es-ES" smtClean="0"/>
              <a:t>13/07/20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5F46B-E4BF-854D-AAFF-DA1BF75301E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4127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PLANTILL_PpcoNGVRV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682"/>
            <a:ext cx="9144000" cy="5715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7" name="Imagen 6" descr="logos_plan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56" y="4713682"/>
            <a:ext cx="1720522" cy="1075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10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Personalizar 3">
      <a:dk1>
        <a:srgbClr val="45AECC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Macintosh PowerPoint</Application>
  <PresentationFormat>Presentación en pantalla (16:10)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Company>Asocolderma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Asocolderma Colombia</dc:creator>
  <cp:lastModifiedBy>Asocolderma Colombia</cp:lastModifiedBy>
  <cp:revision>2</cp:revision>
  <dcterms:created xsi:type="dcterms:W3CDTF">2020-07-13T21:16:30Z</dcterms:created>
  <dcterms:modified xsi:type="dcterms:W3CDTF">2020-07-13T21:32:28Z</dcterms:modified>
</cp:coreProperties>
</file>